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39"/>
  </p:notesMasterIdLst>
  <p:sldIdLst>
    <p:sldId id="338" r:id="rId3"/>
    <p:sldId id="341" r:id="rId4"/>
    <p:sldId id="406" r:id="rId5"/>
    <p:sldId id="387" r:id="rId6"/>
    <p:sldId id="351" r:id="rId7"/>
    <p:sldId id="259" r:id="rId8"/>
    <p:sldId id="342" r:id="rId9"/>
    <p:sldId id="362" r:id="rId10"/>
    <p:sldId id="363" r:id="rId11"/>
    <p:sldId id="364" r:id="rId12"/>
    <p:sldId id="365" r:id="rId13"/>
    <p:sldId id="276" r:id="rId14"/>
    <p:sldId id="397" r:id="rId15"/>
    <p:sldId id="398" r:id="rId16"/>
    <p:sldId id="399" r:id="rId17"/>
    <p:sldId id="400" r:id="rId18"/>
    <p:sldId id="401" r:id="rId19"/>
    <p:sldId id="402" r:id="rId20"/>
    <p:sldId id="337" r:id="rId21"/>
    <p:sldId id="393" r:id="rId22"/>
    <p:sldId id="256" r:id="rId23"/>
    <p:sldId id="373" r:id="rId24"/>
    <p:sldId id="374" r:id="rId25"/>
    <p:sldId id="375" r:id="rId26"/>
    <p:sldId id="376" r:id="rId27"/>
    <p:sldId id="377" r:id="rId28"/>
    <p:sldId id="394" r:id="rId29"/>
    <p:sldId id="269" r:id="rId30"/>
    <p:sldId id="277" r:id="rId31"/>
    <p:sldId id="356" r:id="rId32"/>
    <p:sldId id="405" r:id="rId33"/>
    <p:sldId id="301" r:id="rId34"/>
    <p:sldId id="378" r:id="rId35"/>
    <p:sldId id="404" r:id="rId36"/>
    <p:sldId id="372" r:id="rId37"/>
    <p:sldId id="395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7FF5"/>
    <a:srgbClr val="92D050"/>
    <a:srgbClr val="639C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0584ED-66C0-DB42-B5BC-5271DFCAA3E7}" v="36" dt="2026-05-17T04:12:41.2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32"/>
    <p:restoredTop sz="94521"/>
  </p:normalViewPr>
  <p:slideViewPr>
    <p:cSldViewPr snapToGrid="0">
      <p:cViewPr varScale="1">
        <p:scale>
          <a:sx n="97" d="100"/>
          <a:sy n="97" d="100"/>
        </p:scale>
        <p:origin x="208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aza Romero, Fany" userId="c206fe4a-b855-49cf-ba2a-dab6bc2f96a0" providerId="ADAL" clId="{1277300B-17A6-504E-8C55-C012D2DE58E0}"/>
    <pc:docChg chg="custSel addSld delSld modSld delMainMaster">
      <pc:chgData name="Apaza Romero, Fany" userId="c206fe4a-b855-49cf-ba2a-dab6bc2f96a0" providerId="ADAL" clId="{1277300B-17A6-504E-8C55-C012D2DE58E0}" dt="2026-05-17T04:13:21.796" v="307" actId="1076"/>
      <pc:docMkLst>
        <pc:docMk/>
      </pc:docMkLst>
      <pc:sldChg chg="modSp mod modAnim">
        <pc:chgData name="Apaza Romero, Fany" userId="c206fe4a-b855-49cf-ba2a-dab6bc2f96a0" providerId="ADAL" clId="{1277300B-17A6-504E-8C55-C012D2DE58E0}" dt="2026-05-17T04:09:41.881" v="303"/>
        <pc:sldMkLst>
          <pc:docMk/>
          <pc:sldMk cId="2352171954" sldId="259"/>
        </pc:sldMkLst>
        <pc:spChg chg="mod">
          <ac:chgData name="Apaza Romero, Fany" userId="c206fe4a-b855-49cf-ba2a-dab6bc2f96a0" providerId="ADAL" clId="{1277300B-17A6-504E-8C55-C012D2DE58E0}" dt="2026-05-17T04:09:36.798" v="302" actId="20577"/>
          <ac:spMkLst>
            <pc:docMk/>
            <pc:sldMk cId="2352171954" sldId="259"/>
            <ac:spMk id="14" creationId="{1BB38264-F6DC-622A-5BB1-203D52B31573}"/>
          </ac:spMkLst>
        </pc:spChg>
      </pc:sldChg>
      <pc:sldChg chg="modSp mod">
        <pc:chgData name="Apaza Romero, Fany" userId="c206fe4a-b855-49cf-ba2a-dab6bc2f96a0" providerId="ADAL" clId="{1277300B-17A6-504E-8C55-C012D2DE58E0}" dt="2026-05-14T13:53:11.826" v="62" actId="1076"/>
        <pc:sldMkLst>
          <pc:docMk/>
          <pc:sldMk cId="3251305457" sldId="277"/>
        </pc:sldMkLst>
        <pc:spChg chg="mod">
          <ac:chgData name="Apaza Romero, Fany" userId="c206fe4a-b855-49cf-ba2a-dab6bc2f96a0" providerId="ADAL" clId="{1277300B-17A6-504E-8C55-C012D2DE58E0}" dt="2026-05-14T13:53:11.826" v="62" actId="1076"/>
          <ac:spMkLst>
            <pc:docMk/>
            <pc:sldMk cId="3251305457" sldId="277"/>
            <ac:spMk id="6" creationId="{07653D63-0DCE-645E-D20A-D77A2CEF764B}"/>
          </ac:spMkLst>
        </pc:spChg>
      </pc:sldChg>
      <pc:sldChg chg="modSp mod">
        <pc:chgData name="Apaza Romero, Fany" userId="c206fe4a-b855-49cf-ba2a-dab6bc2f96a0" providerId="ADAL" clId="{1277300B-17A6-504E-8C55-C012D2DE58E0}" dt="2026-05-14T14:01:31.639" v="230" actId="20577"/>
        <pc:sldMkLst>
          <pc:docMk/>
          <pc:sldMk cId="771025903" sldId="302"/>
        </pc:sldMkLst>
        <pc:spChg chg="mod">
          <ac:chgData name="Apaza Romero, Fany" userId="c206fe4a-b855-49cf-ba2a-dab6bc2f96a0" providerId="ADAL" clId="{1277300B-17A6-504E-8C55-C012D2DE58E0}" dt="2026-05-14T14:01:31.639" v="230" actId="20577"/>
          <ac:spMkLst>
            <pc:docMk/>
            <pc:sldMk cId="771025903" sldId="302"/>
            <ac:spMk id="5" creationId="{1C1C5B1C-41C8-5FE6-B428-8C303645F103}"/>
          </ac:spMkLst>
        </pc:spChg>
      </pc:sldChg>
      <pc:sldChg chg="add">
        <pc:chgData name="Apaza Romero, Fany" userId="c206fe4a-b855-49cf-ba2a-dab6bc2f96a0" providerId="ADAL" clId="{1277300B-17A6-504E-8C55-C012D2DE58E0}" dt="2026-05-14T13:50:41.645" v="37"/>
        <pc:sldMkLst>
          <pc:docMk/>
          <pc:sldMk cId="4107524778" sldId="335"/>
        </pc:sldMkLst>
      </pc:sldChg>
      <pc:sldChg chg="modSp mod">
        <pc:chgData name="Apaza Romero, Fany" userId="c206fe4a-b855-49cf-ba2a-dab6bc2f96a0" providerId="ADAL" clId="{1277300B-17A6-504E-8C55-C012D2DE58E0}" dt="2026-05-14T13:51:50.246" v="49" actId="1076"/>
        <pc:sldMkLst>
          <pc:docMk/>
          <pc:sldMk cId="3362642490" sldId="337"/>
        </pc:sldMkLst>
        <pc:spChg chg="mod">
          <ac:chgData name="Apaza Romero, Fany" userId="c206fe4a-b855-49cf-ba2a-dab6bc2f96a0" providerId="ADAL" clId="{1277300B-17A6-504E-8C55-C012D2DE58E0}" dt="2026-05-14T13:51:50.246" v="49" actId="1076"/>
          <ac:spMkLst>
            <pc:docMk/>
            <pc:sldMk cId="3362642490" sldId="337"/>
            <ac:spMk id="6" creationId="{65172D65-09E1-A3F3-7430-018768D0F40C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4T13:46:38.234" v="25"/>
        <pc:sldMkLst>
          <pc:docMk/>
          <pc:sldMk cId="1508594896" sldId="342"/>
        </pc:sldMkLst>
        <pc:spChg chg="mod">
          <ac:chgData name="Apaza Romero, Fany" userId="c206fe4a-b855-49cf-ba2a-dab6bc2f96a0" providerId="ADAL" clId="{1277300B-17A6-504E-8C55-C012D2DE58E0}" dt="2026-05-14T13:45:55.782" v="14" actId="1035"/>
          <ac:spMkLst>
            <pc:docMk/>
            <pc:sldMk cId="1508594896" sldId="342"/>
            <ac:spMk id="2" creationId="{6C24F9B7-3452-2B5F-FB41-962864464307}"/>
          </ac:spMkLst>
        </pc:spChg>
        <pc:spChg chg="add mod">
          <ac:chgData name="Apaza Romero, Fany" userId="c206fe4a-b855-49cf-ba2a-dab6bc2f96a0" providerId="ADAL" clId="{1277300B-17A6-504E-8C55-C012D2DE58E0}" dt="2026-05-14T13:46:34.521" v="23" actId="20577"/>
          <ac:spMkLst>
            <pc:docMk/>
            <pc:sldMk cId="1508594896" sldId="342"/>
            <ac:spMk id="6" creationId="{9CC438D2-EF5B-C890-1179-45E2BEDA9761}"/>
          </ac:spMkLst>
        </pc:spChg>
        <pc:spChg chg="add mod">
          <ac:chgData name="Apaza Romero, Fany" userId="c206fe4a-b855-49cf-ba2a-dab6bc2f96a0" providerId="ADAL" clId="{1277300B-17A6-504E-8C55-C012D2DE58E0}" dt="2026-05-14T13:46:38.234" v="25"/>
          <ac:spMkLst>
            <pc:docMk/>
            <pc:sldMk cId="1508594896" sldId="342"/>
            <ac:spMk id="9" creationId="{FC9844B9-C745-9A66-7B34-F351DB05EA24}"/>
          </ac:spMkLst>
        </pc:spChg>
        <pc:picChg chg="add mod">
          <ac:chgData name="Apaza Romero, Fany" userId="c206fe4a-b855-49cf-ba2a-dab6bc2f96a0" providerId="ADAL" clId="{1277300B-17A6-504E-8C55-C012D2DE58E0}" dt="2026-05-14T13:46:05.139" v="16"/>
          <ac:picMkLst>
            <pc:docMk/>
            <pc:sldMk cId="1508594896" sldId="342"/>
            <ac:picMk id="7" creationId="{A1EEE978-124D-ECBD-0423-FE8842DEEF37}"/>
          </ac:picMkLst>
        </pc:picChg>
      </pc:sldChg>
      <pc:sldChg chg="modSp mod">
        <pc:chgData name="Apaza Romero, Fany" userId="c206fe4a-b855-49cf-ba2a-dab6bc2f96a0" providerId="ADAL" clId="{1277300B-17A6-504E-8C55-C012D2DE58E0}" dt="2026-05-14T13:59:55.329" v="205" actId="20577"/>
        <pc:sldMkLst>
          <pc:docMk/>
          <pc:sldMk cId="748930296" sldId="353"/>
        </pc:sldMkLst>
        <pc:spChg chg="mod">
          <ac:chgData name="Apaza Romero, Fany" userId="c206fe4a-b855-49cf-ba2a-dab6bc2f96a0" providerId="ADAL" clId="{1277300B-17A6-504E-8C55-C012D2DE58E0}" dt="2026-05-14T13:59:55.329" v="205" actId="20577"/>
          <ac:spMkLst>
            <pc:docMk/>
            <pc:sldMk cId="748930296" sldId="353"/>
            <ac:spMk id="5" creationId="{8C9227C1-A6A2-FCAD-D1FB-EFD93D137A8A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7T04:13:05.045" v="306" actId="20577"/>
        <pc:sldMkLst>
          <pc:docMk/>
          <pc:sldMk cId="787134593" sldId="356"/>
        </pc:sldMkLst>
        <pc:spChg chg="mod">
          <ac:chgData name="Apaza Romero, Fany" userId="c206fe4a-b855-49cf-ba2a-dab6bc2f96a0" providerId="ADAL" clId="{1277300B-17A6-504E-8C55-C012D2DE58E0}" dt="2026-05-14T13:54:18.271" v="80" actId="20577"/>
          <ac:spMkLst>
            <pc:docMk/>
            <pc:sldMk cId="787134593" sldId="356"/>
            <ac:spMk id="2" creationId="{9FFF0714-52EB-BDF7-1E55-EB230CBE7648}"/>
          </ac:spMkLst>
        </pc:spChg>
        <pc:spChg chg="mod">
          <ac:chgData name="Apaza Romero, Fany" userId="c206fe4a-b855-49cf-ba2a-dab6bc2f96a0" providerId="ADAL" clId="{1277300B-17A6-504E-8C55-C012D2DE58E0}" dt="2026-05-17T04:13:05.045" v="306" actId="20577"/>
          <ac:spMkLst>
            <pc:docMk/>
            <pc:sldMk cId="787134593" sldId="356"/>
            <ac:spMk id="8" creationId="{CD3D195A-970E-1657-4E18-04ED4D172206}"/>
          </ac:spMkLst>
        </pc:spChg>
        <pc:spChg chg="mod">
          <ac:chgData name="Apaza Romero, Fany" userId="c206fe4a-b855-49cf-ba2a-dab6bc2f96a0" providerId="ADAL" clId="{1277300B-17A6-504E-8C55-C012D2DE58E0}" dt="2026-05-14T13:53:31.286" v="73" actId="20577"/>
          <ac:spMkLst>
            <pc:docMk/>
            <pc:sldMk cId="787134593" sldId="356"/>
            <ac:spMk id="9" creationId="{B2C42FFB-A6D8-62FF-D494-5917BC577897}"/>
          </ac:spMkLst>
        </pc:spChg>
        <pc:picChg chg="add mod">
          <ac:chgData name="Apaza Romero, Fany" userId="c206fe4a-b855-49cf-ba2a-dab6bc2f96a0" providerId="ADAL" clId="{1277300B-17A6-504E-8C55-C012D2DE58E0}" dt="2026-05-14T13:58:31.214" v="191"/>
          <ac:picMkLst>
            <pc:docMk/>
            <pc:sldMk cId="787134593" sldId="356"/>
            <ac:picMk id="3" creationId="{A1BA7C90-993E-01F1-B670-0ACFB2818809}"/>
          </ac:picMkLst>
        </pc:picChg>
      </pc:sldChg>
      <pc:sldChg chg="add del setBg modAnim">
        <pc:chgData name="Apaza Romero, Fany" userId="c206fe4a-b855-49cf-ba2a-dab6bc2f96a0" providerId="ADAL" clId="{1277300B-17A6-504E-8C55-C012D2DE58E0}" dt="2026-05-17T04:12:35.414" v="304"/>
        <pc:sldMkLst>
          <pc:docMk/>
          <pc:sldMk cId="3831075789" sldId="360"/>
        </pc:sldMkLst>
      </pc:sldChg>
      <pc:sldChg chg="add del setBg">
        <pc:chgData name="Apaza Romero, Fany" userId="c206fe4a-b855-49cf-ba2a-dab6bc2f96a0" providerId="ADAL" clId="{1277300B-17A6-504E-8C55-C012D2DE58E0}" dt="2026-05-14T13:49:23.886" v="28"/>
        <pc:sldMkLst>
          <pc:docMk/>
          <pc:sldMk cId="3421495688" sldId="362"/>
        </pc:sldMkLst>
      </pc:sldChg>
      <pc:sldChg chg="add del setBg">
        <pc:chgData name="Apaza Romero, Fany" userId="c206fe4a-b855-49cf-ba2a-dab6bc2f96a0" providerId="ADAL" clId="{1277300B-17A6-504E-8C55-C012D2DE58E0}" dt="2026-05-14T13:49:23.886" v="28"/>
        <pc:sldMkLst>
          <pc:docMk/>
          <pc:sldMk cId="2415393647" sldId="363"/>
        </pc:sldMkLst>
      </pc:sldChg>
      <pc:sldChg chg="add del setBg">
        <pc:chgData name="Apaza Romero, Fany" userId="c206fe4a-b855-49cf-ba2a-dab6bc2f96a0" providerId="ADAL" clId="{1277300B-17A6-504E-8C55-C012D2DE58E0}" dt="2026-05-14T13:49:23.886" v="28"/>
        <pc:sldMkLst>
          <pc:docMk/>
          <pc:sldMk cId="2274561430" sldId="364"/>
        </pc:sldMkLst>
      </pc:sldChg>
      <pc:sldChg chg="add del setBg">
        <pc:chgData name="Apaza Romero, Fany" userId="c206fe4a-b855-49cf-ba2a-dab6bc2f96a0" providerId="ADAL" clId="{1277300B-17A6-504E-8C55-C012D2DE58E0}" dt="2026-05-14T13:49:23.886" v="28"/>
        <pc:sldMkLst>
          <pc:docMk/>
          <pc:sldMk cId="3813079160" sldId="365"/>
        </pc:sldMkLst>
      </pc:sldChg>
      <pc:sldChg chg="add del setBg modAnim">
        <pc:chgData name="Apaza Romero, Fany" userId="c206fe4a-b855-49cf-ba2a-dab6bc2f96a0" providerId="ADAL" clId="{1277300B-17A6-504E-8C55-C012D2DE58E0}" dt="2026-05-17T04:12:41.229" v="305"/>
        <pc:sldMkLst>
          <pc:docMk/>
          <pc:sldMk cId="4219211974" sldId="366"/>
        </pc:sldMkLst>
      </pc:sldChg>
      <pc:sldChg chg="modSp add mod">
        <pc:chgData name="Apaza Romero, Fany" userId="c206fe4a-b855-49cf-ba2a-dab6bc2f96a0" providerId="ADAL" clId="{1277300B-17A6-504E-8C55-C012D2DE58E0}" dt="2026-05-17T04:13:21.796" v="307" actId="1076"/>
        <pc:sldMkLst>
          <pc:docMk/>
          <pc:sldMk cId="3055597010" sldId="367"/>
        </pc:sldMkLst>
        <pc:picChg chg="mod">
          <ac:chgData name="Apaza Romero, Fany" userId="c206fe4a-b855-49cf-ba2a-dab6bc2f96a0" providerId="ADAL" clId="{1277300B-17A6-504E-8C55-C012D2DE58E0}" dt="2026-05-17T04:13:21.796" v="307" actId="1076"/>
          <ac:picMkLst>
            <pc:docMk/>
            <pc:sldMk cId="3055597010" sldId="367"/>
            <ac:picMk id="5" creationId="{C0DB605C-DD48-EC6E-0CA7-A179A3C36558}"/>
          </ac:picMkLst>
        </pc:picChg>
      </pc:sldChg>
      <pc:sldChg chg="add">
        <pc:chgData name="Apaza Romero, Fany" userId="c206fe4a-b855-49cf-ba2a-dab6bc2f96a0" providerId="ADAL" clId="{1277300B-17A6-504E-8C55-C012D2DE58E0}" dt="2026-05-14T14:00:34.666" v="208"/>
        <pc:sldMkLst>
          <pc:docMk/>
          <pc:sldMk cId="2062960732" sldId="368"/>
        </pc:sldMkLst>
      </pc:sldChg>
      <pc:sldChg chg="add">
        <pc:chgData name="Apaza Romero, Fany" userId="c206fe4a-b855-49cf-ba2a-dab6bc2f96a0" providerId="ADAL" clId="{1277300B-17A6-504E-8C55-C012D2DE58E0}" dt="2026-05-14T14:00:34.666" v="208"/>
        <pc:sldMkLst>
          <pc:docMk/>
          <pc:sldMk cId="2738199012" sldId="369"/>
        </pc:sldMkLst>
      </pc:sldChg>
      <pc:sldChg chg="add">
        <pc:chgData name="Apaza Romero, Fany" userId="c206fe4a-b855-49cf-ba2a-dab6bc2f96a0" providerId="ADAL" clId="{1277300B-17A6-504E-8C55-C012D2DE58E0}" dt="2026-05-14T14:00:34.666" v="208"/>
        <pc:sldMkLst>
          <pc:docMk/>
          <pc:sldMk cId="1757851901" sldId="370"/>
        </pc:sldMkLst>
      </pc:sldChg>
      <pc:sldChg chg="modSp add mod">
        <pc:chgData name="Apaza Romero, Fany" userId="c206fe4a-b855-49cf-ba2a-dab6bc2f96a0" providerId="ADAL" clId="{1277300B-17A6-504E-8C55-C012D2DE58E0}" dt="2026-05-14T14:00:52.154" v="220" actId="20577"/>
        <pc:sldMkLst>
          <pc:docMk/>
          <pc:sldMk cId="2325516353" sldId="371"/>
        </pc:sldMkLst>
        <pc:spChg chg="mod">
          <ac:chgData name="Apaza Romero, Fany" userId="c206fe4a-b855-49cf-ba2a-dab6bc2f96a0" providerId="ADAL" clId="{1277300B-17A6-504E-8C55-C012D2DE58E0}" dt="2026-05-14T14:00:52.154" v="220" actId="20577"/>
          <ac:spMkLst>
            <pc:docMk/>
            <pc:sldMk cId="2325516353" sldId="371"/>
            <ac:spMk id="5" creationId="{766C8241-FE4A-1897-D332-48D94A29B124}"/>
          </ac:spMkLst>
        </pc:spChg>
      </pc:sldChg>
      <pc:sldChg chg="add">
        <pc:chgData name="Apaza Romero, Fany" userId="c206fe4a-b855-49cf-ba2a-dab6bc2f96a0" providerId="ADAL" clId="{1277300B-17A6-504E-8C55-C012D2DE58E0}" dt="2026-05-14T14:01:16.333" v="223"/>
        <pc:sldMkLst>
          <pc:docMk/>
          <pc:sldMk cId="736367087" sldId="372"/>
        </pc:sldMkLst>
      </pc:sldChg>
      <pc:sldChg chg="addSp modSp new mod">
        <pc:chgData name="Apaza Romero, Fany" userId="c206fe4a-b855-49cf-ba2a-dab6bc2f96a0" providerId="ADAL" clId="{1277300B-17A6-504E-8C55-C012D2DE58E0}" dt="2026-05-15T02:29:30.794" v="237"/>
        <pc:sldMkLst>
          <pc:docMk/>
          <pc:sldMk cId="799492924" sldId="373"/>
        </pc:sldMkLst>
        <pc:spChg chg="add mod">
          <ac:chgData name="Apaza Romero, Fany" userId="c206fe4a-b855-49cf-ba2a-dab6bc2f96a0" providerId="ADAL" clId="{1277300B-17A6-504E-8C55-C012D2DE58E0}" dt="2026-05-15T02:29:30.794" v="237"/>
          <ac:spMkLst>
            <pc:docMk/>
            <pc:sldMk cId="799492924" sldId="373"/>
            <ac:spMk id="3" creationId="{C1F5B223-7FC0-F22A-AABD-DA1AC7658D90}"/>
          </ac:spMkLst>
        </pc:spChg>
        <pc:picChg chg="add mod modCrop">
          <ac:chgData name="Apaza Romero, Fany" userId="c206fe4a-b855-49cf-ba2a-dab6bc2f96a0" providerId="ADAL" clId="{1277300B-17A6-504E-8C55-C012D2DE58E0}" dt="2026-05-15T02:29:20.673" v="236" actId="1076"/>
          <ac:picMkLst>
            <pc:docMk/>
            <pc:sldMk cId="799492924" sldId="373"/>
            <ac:picMk id="2" creationId="{DE1DBA16-446F-D119-5A6F-74E7F68325B5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2:30:20.934" v="247" actId="1076"/>
        <pc:sldMkLst>
          <pc:docMk/>
          <pc:sldMk cId="512705456" sldId="374"/>
        </pc:sldMkLst>
        <pc:picChg chg="add mod">
          <ac:chgData name="Apaza Romero, Fany" userId="c206fe4a-b855-49cf-ba2a-dab6bc2f96a0" providerId="ADAL" clId="{1277300B-17A6-504E-8C55-C012D2DE58E0}" dt="2026-05-15T02:30:20.934" v="247" actId="1076"/>
          <ac:picMkLst>
            <pc:docMk/>
            <pc:sldMk cId="512705456" sldId="374"/>
            <ac:picMk id="2" creationId="{2C66EC4B-3F46-F66B-0347-B67EB0ADE40F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2:31:45.287" v="260" actId="1076"/>
        <pc:sldMkLst>
          <pc:docMk/>
          <pc:sldMk cId="3350509301" sldId="375"/>
        </pc:sldMkLst>
        <pc:picChg chg="add mod modCrop">
          <ac:chgData name="Apaza Romero, Fany" userId="c206fe4a-b855-49cf-ba2a-dab6bc2f96a0" providerId="ADAL" clId="{1277300B-17A6-504E-8C55-C012D2DE58E0}" dt="2026-05-15T02:31:45.287" v="260" actId="1076"/>
          <ac:picMkLst>
            <pc:docMk/>
            <pc:sldMk cId="3350509301" sldId="375"/>
            <ac:picMk id="2" creationId="{F614B5AE-22B0-906E-3FF6-A1EE468F4419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2:33:18.051" v="273" actId="14100"/>
        <pc:sldMkLst>
          <pc:docMk/>
          <pc:sldMk cId="504760745" sldId="376"/>
        </pc:sldMkLst>
        <pc:picChg chg="add mod modCrop">
          <ac:chgData name="Apaza Romero, Fany" userId="c206fe4a-b855-49cf-ba2a-dab6bc2f96a0" providerId="ADAL" clId="{1277300B-17A6-504E-8C55-C012D2DE58E0}" dt="2026-05-15T02:33:18.051" v="273" actId="14100"/>
          <ac:picMkLst>
            <pc:docMk/>
            <pc:sldMk cId="504760745" sldId="376"/>
            <ac:picMk id="2" creationId="{AFF6C6A9-DE92-19B1-1CAE-BCD672BFAA95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2:35:35.663" v="291" actId="1076"/>
        <pc:sldMkLst>
          <pc:docMk/>
          <pc:sldMk cId="566346305" sldId="377"/>
        </pc:sldMkLst>
        <pc:picChg chg="add mod modCrop">
          <ac:chgData name="Apaza Romero, Fany" userId="c206fe4a-b855-49cf-ba2a-dab6bc2f96a0" providerId="ADAL" clId="{1277300B-17A6-504E-8C55-C012D2DE58E0}" dt="2026-05-15T02:35:35.663" v="291" actId="1076"/>
          <ac:picMkLst>
            <pc:docMk/>
            <pc:sldMk cId="566346305" sldId="377"/>
            <ac:picMk id="2" creationId="{44F5892F-8D49-6BF3-2C38-4ADB150010B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D2CB5-473A-C840-AFBB-424B209F1A0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D3C6F-2BCF-B648-83FA-80582074F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5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707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81771-0399-071D-AF31-7FE623AE9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8876EC-66FF-4556-F103-EC7FA93FFE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9E456-6BC9-2F11-67F6-ABF619DB8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85593-3A23-84CD-C967-4F2D7DC71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223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D3C6F-2BCF-B648-83FA-80582074F51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678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596A-BEC4-C0B6-2942-00AE4F058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D8F60F-891B-0DF0-F6C8-AC34D328B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40218-07F9-EAAC-CE61-7A0524B3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7ED15-48FC-F11A-BA93-2691A72DA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F685D-9A61-9A05-5417-7BDF2430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3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B56D-DCC5-534E-CBDD-FA67BF5AE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E6BAF-6B52-78C8-BA56-8892BF44D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C7B5-8CB4-E3CD-8EF3-7B1C45C71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0C27C-A7BA-8AFB-E86B-B9B8F98D1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9C5B3-CAAA-DD47-5C30-FDCD0C7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6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93AD2-B14C-5580-5058-3EDCFA451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9F511-FD3C-3900-E242-1447E6AE4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5D856-851D-5BCA-13FC-76B85B5B2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797E2-05DD-42C7-C071-6AC45956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6B3A5-3066-AFE5-D056-81804975E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15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D31F2-40D7-3260-E08A-2CD002FAD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2DCD8-8CF2-4E6B-B1F4-971B2990B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9B813-3400-EB9D-8EFD-4AB885864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96C28-4F5F-13C0-056E-BF2BA353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A0D2D-1863-41F4-0A5D-364DBCCA0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49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4A606-E99D-C260-7317-809BFCE0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93E66-AE48-9CFF-3DA2-31B8681FB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8C3CB-9D40-B03A-E073-1E6512E6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0D1F6-C14E-0917-E803-B7E2E128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6EEFC-D36B-01DE-D12F-D8E20661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90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212B-F376-1E5F-925C-A2CF8AA21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80AAB-52B4-60A2-A906-AF1EB70D1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B059A-72C5-5D21-315C-9EEB6C1F3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9E99-7AD6-6D32-FF42-DF0BB6CA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64E36-8222-8793-56D9-4F9314C9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4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1F58-D6C4-EE19-12B5-31560961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F5A9-7A79-4206-C3EB-A1E85BB16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C878B-0BDA-2946-2F17-69313ACCC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CF20B-0FD8-C10E-637E-256A797F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23157-327F-0F9E-3D57-00247955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AB157-9214-0F65-D7AB-5A839A65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78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54A07-3198-E0E2-8BB8-4BEE4FF8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0EB01-C89F-EB6C-EF06-667531C15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4583DB-EC25-F259-6B8A-76BBC3E74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CC94A-7426-0562-1295-F938DE6BD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4F32E-0F2A-9707-8137-3F778759B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F28735-281C-82CA-CA91-5AA9ED2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CDB0B-303E-9F5A-8539-E629E239F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7BB7F2-52AC-701C-41D5-A4546778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59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7D60F-D243-DC7C-2B08-7E5365C6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E09461-5E2C-09BE-DAF1-9D8B4F44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C15002-36DC-5545-7512-60321E15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E2F46D-7A3D-5715-9137-9FFD8367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53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8E065-4B2C-F6F0-BA5B-A0AC9E1E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D5E6E-859A-96EC-76B5-45E7F0468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4C430-6C11-8B23-C401-B18FD0DC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19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A6AEE-CC3B-8CAD-569E-D9C36D77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5F3C5-9BA4-DC57-EA92-6F9933097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AE5A82-BE79-D70C-86F4-47ABF9B3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6C392-8E07-F2AE-17B9-1BDB6016A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D4BA6-AB6B-1C56-1C94-6C425B643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7B0A9-A284-B5E0-B91F-D3171ACE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7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F7D0-51F5-FC07-14FF-71E98B1B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E4AF2-2398-68B4-3847-723F0CF12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D294-E049-D054-8A8C-39E7257BC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B2A29-3294-63EF-C830-60990E347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510F-5D32-1B6D-8806-2C434236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75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50BCB-E753-EDE7-3EF3-0A5AD6CF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EE65A2-886A-BA70-A621-40620CA74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238EF-AB6A-D887-C682-2BD25AC62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A38A6-1C42-C8CF-6CDE-7A66C13C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2B21B-DF56-81E6-BB20-CE6D30C3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6E6DD-5296-D69B-3CBD-E4E8AC245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37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84467-43D5-2D59-7B31-47B020EC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960EF3-1CCC-861A-DD91-E2BC683B7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416F1-143B-DCA4-99AB-3370BA9AE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A42E6-111A-272A-4F86-57025970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20B28-3DB8-91B7-7478-C54375B29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33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5D5277-8FE6-AD09-9830-BD3295401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99BFE9-52FA-75A3-953F-EC5B1A151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C6227-BADD-1772-D5E5-17D461B1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BE13E-670E-CB49-F4E3-38D3D3C46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B5DA7-663F-6412-B538-32BE8B5F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5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26EA-C25A-345D-CF1C-F582D1146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CCC03-A90B-4FF1-5F51-36FB77994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088FA-D485-C5D3-41AE-BAE1965E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D5A9E-57A9-451F-2682-A1DB5CCBA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E5159-5AA5-1140-3DFE-BC925332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2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D702-D741-39A9-636E-92DAEA93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D824-831C-A3BD-420D-CB05CBAD7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BF7DB-A94C-38C4-D24B-525758E50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6099D-0BE8-A941-E285-70557F9EE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2FC45-C4E0-E364-B567-F20C21FA3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AB5E2-36BB-733E-6DC6-70854B63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8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4258B-B9FC-F29F-D731-B71C159D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841A4-65CB-3ECD-D472-FD2C4EADD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AD4D8-4176-7EE3-54B6-B7790200B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DCB7C-0489-095D-0436-E032BDF57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081A24-857C-C7E5-8314-73E8F52E8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26E39E-71CC-229F-65C2-9D83A8372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9589E9-1DD9-8B4B-DCE2-E95EB904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4AF5FD-D813-EF98-C15C-BC8E586D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7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C49F-F2DD-E76C-B15A-EA3410662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FD643-F558-E30E-3CFB-F2CCDD7D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87560-11F0-BD4A-D985-C129C3AD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7619C-18FB-570F-18D9-8F2069F0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3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6665-B5B4-F745-9CBF-183228BC1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A602CE-866F-4ECF-3E0C-81FA40594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194BD-118E-D123-5021-859286E8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0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7E322-F66D-643D-6851-71276910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40A5D-A40B-48DA-CC05-4D1DCB11C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4D6B-4B27-F562-3CA1-AB9961C31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99438-3EF8-4062-DA21-DC359B89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12C5D-2E07-6EF7-CEEF-D1A2AB17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C5294-EC17-6564-6BF4-FD53F920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5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DF924-D573-AD61-485F-C372FEC6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A48664-9700-F3F4-883B-D69073441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14FC6-B350-3322-B965-87A0450CF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B7A70-B13D-5782-B94F-4D44B928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020F9-5ECA-7DAF-91E6-C3A935E58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86830-8B31-B377-1872-512A273D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7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E9EB87-47C2-96AC-0A6D-FFE58CDC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B0719-C7DF-C8BB-8A92-B415798B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790BF-E3F7-D496-E781-E8DA0E861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A23D9-0B6F-F001-CCC8-49047E6A2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008C0-3860-8E7C-88A3-6DA7E5246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C21D6F-AFDB-9336-EEE0-764EB2DB2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E67AB-6412-0A0F-E5A1-E95FC395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F436E-980C-AA70-F25E-93AA5F2A6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F7BDD-075A-0E00-48C3-CACC0AD55D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3B2B8-3106-684B-6666-C8B4BA7E9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6906EF-A6C5-BABD-57D8-D025C531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1EC29F-5CEE-1A28-A06A-6A3677477B89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9891847-B3D0-07E8-C39A-C872512783F5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D1E862-FE1A-E217-E40A-62F5FDB85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06ADA-4B72-E023-C13C-EE90685EF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44A5C"/>
                </a:solidFill>
                <a:latin typeface="Century Gothic" panose="020B0502020202020204" pitchFamily="34" charset="0"/>
              </a:rPr>
              <a:t>The Lord’s Prayer</a:t>
            </a:r>
            <a:endParaRPr lang="en-AU" sz="2400" dirty="0">
              <a:solidFill>
                <a:srgbClr val="D34B5D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F5765D3-83DF-12BC-FB7C-14897587E06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81CA90C-572F-438F-5B37-C67D21B6C48D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250CEA-C2ED-C38E-EA30-9B7697DE5C1D}"/>
              </a:ext>
            </a:extLst>
          </p:cNvPr>
          <p:cNvSpPr txBox="1">
            <a:spLocks/>
          </p:cNvSpPr>
          <p:nvPr/>
        </p:nvSpPr>
        <p:spPr>
          <a:xfrm>
            <a:off x="817563" y="2165463"/>
            <a:ext cx="6609149" cy="3501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Our Father in heaven,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Hallowed be Thy name.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Thy kingdom come,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Thy will be done on earth,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As it is in heaven.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4561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8D9FC6-A048-CA3F-8C33-EA0CEDDD0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E2027-118C-9FB3-600F-ABBBB4BB24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44A5C"/>
                </a:solidFill>
                <a:latin typeface="Century Gothic" panose="020B0502020202020204" pitchFamily="34" charset="0"/>
              </a:rPr>
              <a:t>The Lord’s Prayer</a:t>
            </a:r>
            <a:endParaRPr lang="en-AU" sz="2400" dirty="0">
              <a:solidFill>
                <a:srgbClr val="D34B5D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17C980B-71B6-98CA-14F3-D7F866315F2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4F44AB3-F19E-C7D7-C2F2-B0566395EB86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8E48ED7-A2E7-21DB-7911-5F2A74EA654C}"/>
              </a:ext>
            </a:extLst>
          </p:cNvPr>
          <p:cNvSpPr txBox="1">
            <a:spLocks/>
          </p:cNvSpPr>
          <p:nvPr/>
        </p:nvSpPr>
        <p:spPr>
          <a:xfrm>
            <a:off x="847491" y="1934523"/>
            <a:ext cx="7553019" cy="44114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Give us this day o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daily bread,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forgive us as we forgive,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lead us not into temptation,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But deliver us from evil.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Thine is the kingdom, the power, And the glory, forever and ever, Amen, amen.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7D76DB8-B389-BDF8-959A-11929BBC6636}"/>
              </a:ext>
            </a:extLst>
          </p:cNvPr>
          <p:cNvSpPr txBox="1">
            <a:spLocks/>
          </p:cNvSpPr>
          <p:nvPr/>
        </p:nvSpPr>
        <p:spPr>
          <a:xfrm>
            <a:off x="111516" y="6534615"/>
            <a:ext cx="7967165" cy="2989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"The Lord's Prayer" by Leanne Erickson, copyright © 2018 Leeann Erickson.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079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3158B-29A2-C348-70CF-208CA7ECA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44EC17F-D638-E76D-D3EB-9CE54AEDD256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09C2F94-28CC-95BC-A046-A960810F409F}"/>
              </a:ext>
            </a:extLst>
          </p:cNvPr>
          <p:cNvSpPr/>
          <p:nvPr/>
        </p:nvSpPr>
        <p:spPr>
          <a:xfrm>
            <a:off x="1209349" y="1504057"/>
            <a:ext cx="4886651" cy="3849886"/>
          </a:xfrm>
          <a:prstGeom prst="roundRect">
            <a:avLst/>
          </a:prstGeom>
          <a:solidFill>
            <a:srgbClr val="E7B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2328505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FE1AEC-B3ED-AAC4-6D99-880EE939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5BBB4FC-08C3-6EB8-BF1A-DC39A5116113}"/>
              </a:ext>
            </a:extLst>
          </p:cNvPr>
          <p:cNvSpPr/>
          <p:nvPr/>
        </p:nvSpPr>
        <p:spPr>
          <a:xfrm>
            <a:off x="928102" y="160545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602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18DFF-6B6E-2E73-6AEC-2003A4975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450F4A1-D244-9DEF-4316-03B8FE9EC1BB}"/>
              </a:ext>
            </a:extLst>
          </p:cNvPr>
          <p:cNvSpPr/>
          <p:nvPr/>
        </p:nvSpPr>
        <p:spPr>
          <a:xfrm>
            <a:off x="-1970830" y="276462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7AE90-38E7-283B-D778-129E2CC74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948" y="90460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Thank You, Jesus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00B276-9B26-AC6A-A339-67FCE0A737FE}"/>
              </a:ext>
            </a:extLst>
          </p:cNvPr>
          <p:cNvSpPr txBox="1">
            <a:spLocks/>
          </p:cNvSpPr>
          <p:nvPr/>
        </p:nvSpPr>
        <p:spPr>
          <a:xfrm>
            <a:off x="584883" y="269169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E785B21-A9F0-226A-6088-35F05F2F070C}"/>
              </a:ext>
            </a:extLst>
          </p:cNvPr>
          <p:cNvSpPr txBox="1">
            <a:spLocks/>
          </p:cNvSpPr>
          <p:nvPr/>
        </p:nvSpPr>
        <p:spPr>
          <a:xfrm>
            <a:off x="656948" y="1389632"/>
            <a:ext cx="9647942" cy="536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Thank you, Jesus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providing all my needs.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want to give a little back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 what you’ve given me.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Please bless our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Sabbath School offering.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EA1C74-BE10-BCDE-9ED5-369A96435EB4}"/>
              </a:ext>
            </a:extLst>
          </p:cNvPr>
          <p:cNvSpPr txBox="1">
            <a:spLocks/>
          </p:cNvSpPr>
          <p:nvPr/>
        </p:nvSpPr>
        <p:spPr>
          <a:xfrm>
            <a:off x="390286" y="6555378"/>
            <a:ext cx="6275507" cy="264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"Thank You,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Thank You, Jesus">
            <a:hlinkClick r:id="" action="ppaction://media"/>
            <a:extLst>
              <a:ext uri="{FF2B5EF4-FFF2-40B4-BE49-F238E27FC236}">
                <a16:creationId xmlns:a16="http://schemas.microsoft.com/office/drawing/2014/main" id="{E0F096F3-7CA8-FE47-9F5B-C70587218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6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51650F-D393-2DA6-DE86-99B08162A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C3B1951-0D90-0E14-C88F-F2086EB90D34}"/>
              </a:ext>
            </a:extLst>
          </p:cNvPr>
          <p:cNvSpPr/>
          <p:nvPr/>
        </p:nvSpPr>
        <p:spPr>
          <a:xfrm>
            <a:off x="853674" y="152039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FAST FACT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93601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B6F01-3871-3D65-753C-6E3FE1EC6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5BE4B46-AF97-A1E9-204E-0AB9ABC61189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7BA05-F8CE-B236-D9FF-8606B6C87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Visitor Song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0C814B-4B7C-F932-A998-BB2C181A3328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0BC1DA-704D-F901-A1C8-61DA9DE936CC}"/>
              </a:ext>
            </a:extLst>
          </p:cNvPr>
          <p:cNvSpPr txBox="1">
            <a:spLocks/>
          </p:cNvSpPr>
          <p:nvPr/>
        </p:nvSpPr>
        <p:spPr>
          <a:xfrm>
            <a:off x="1078523" y="1716216"/>
            <a:ext cx="8229529" cy="4449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us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Let’s smile and wave.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glad you came.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hope to see you again. (x2)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1A933E8-F8AA-4C8B-7EB8-2D651B7D931E}"/>
              </a:ext>
            </a:extLst>
          </p:cNvPr>
          <p:cNvSpPr txBox="1">
            <a:spLocks/>
          </p:cNvSpPr>
          <p:nvPr/>
        </p:nvSpPr>
        <p:spPr>
          <a:xfrm>
            <a:off x="337174" y="6434393"/>
            <a:ext cx="7932517" cy="3867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“Visitor Song”  by Rosie Smith.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Visitor Song (Master)">
            <a:hlinkClick r:id="" action="ppaction://media"/>
            <a:extLst>
              <a:ext uri="{FF2B5EF4-FFF2-40B4-BE49-F238E27FC236}">
                <a16:creationId xmlns:a16="http://schemas.microsoft.com/office/drawing/2014/main" id="{5311E402-B4AC-BF99-898C-388D7EFA36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3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277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1095AE-3263-1D76-9034-7AC151E6E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A213C3D-C9BA-F7E2-E5F3-4C0CA4493476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8573D-4D9F-19A0-60F1-BFD1B1A03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Happy Birthday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31CCF7-9F7A-B53A-291B-3DDA6F1A0630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0B19630-8CF1-6B46-2086-B2A7C37BFD65}"/>
              </a:ext>
            </a:extLst>
          </p:cNvPr>
          <p:cNvSpPr txBox="1">
            <a:spLocks/>
          </p:cNvSpPr>
          <p:nvPr/>
        </p:nvSpPr>
        <p:spPr>
          <a:xfrm>
            <a:off x="1349096" y="2333246"/>
            <a:ext cx="7617974" cy="3178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birthday, happy birthday,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loves you dear ___________.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49AB3A-A7C8-4A21-567F-F627F05AFB37}"/>
              </a:ext>
            </a:extLst>
          </p:cNvPr>
          <p:cNvSpPr txBox="1">
            <a:spLocks/>
          </p:cNvSpPr>
          <p:nvPr/>
        </p:nvSpPr>
        <p:spPr>
          <a:xfrm>
            <a:off x="73599" y="6488458"/>
            <a:ext cx="8686810" cy="301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“Happy Birthday” by Janet Sage, copyright © 2001 North American Division Corporation of Seventh-day Adventists. From Little Voices Praise Him, #39. Used by permission.</a:t>
            </a:r>
          </a:p>
        </p:txBody>
      </p:sp>
      <p:pic>
        <p:nvPicPr>
          <p:cNvPr id="10" name="Birthday Song (Master 1) copy 2">
            <a:hlinkClick r:id="" action="ppaction://media"/>
            <a:extLst>
              <a:ext uri="{FF2B5EF4-FFF2-40B4-BE49-F238E27FC236}">
                <a16:creationId xmlns:a16="http://schemas.microsoft.com/office/drawing/2014/main" id="{44F5D795-0D85-A487-25C0-02F324C5A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5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DCC2A8-4FD5-0910-89B3-C01FF36D8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AFB55F4-321E-9C66-FA11-D80422F961AB}"/>
              </a:ext>
            </a:extLst>
          </p:cNvPr>
          <p:cNvSpPr/>
          <p:nvPr/>
        </p:nvSpPr>
        <p:spPr>
          <a:xfrm>
            <a:off x="5460841" y="1154104"/>
            <a:ext cx="5946789" cy="4549792"/>
          </a:xfrm>
          <a:prstGeom prst="roundRect">
            <a:avLst/>
          </a:prstGeom>
          <a:solidFill>
            <a:srgbClr val="57AA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FOCUS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2323697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557607-0DF9-2D4C-DAF1-DB7D5423D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6F6F375-BACE-169B-AB9F-EF6B8E8FDA2B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D6BA80-AE40-DB0D-171F-B10A896A5F7F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172D65-09E1-A3F3-7430-018768D0F40C}"/>
              </a:ext>
            </a:extLst>
          </p:cNvPr>
          <p:cNvSpPr txBox="1"/>
          <p:nvPr/>
        </p:nvSpPr>
        <p:spPr>
          <a:xfrm>
            <a:off x="938017" y="1751617"/>
            <a:ext cx="6945895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Jesus teaches me and nurtures my faith so that I can grow as His disciple.</a:t>
            </a:r>
            <a:endParaRPr lang="en-AU" sz="5300" dirty="0">
              <a:solidFill>
                <a:srgbClr val="639C7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642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2140E-43EB-56C2-6546-AE87AB03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67E334C-B2FB-C35F-54C6-CD5E9943A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7454312-D8B0-AC4B-A316-BC8AAAE8208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04D7101-FAC8-1056-5041-F45F9FFC1A94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</p:spTree>
    <p:extLst>
      <p:ext uri="{BB962C8B-B14F-4D97-AF65-F5344CB8AC3E}">
        <p14:creationId xmlns:p14="http://schemas.microsoft.com/office/powerpoint/2010/main" val="2999885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1D5BF8-CA62-3074-2783-FFD8FCFCB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0E118C0-033C-4292-51F1-D0AFB68264F5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BIBLE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2931745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1A5263-ECCD-DAEA-A3B9-02385906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737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1DBA16-446F-D119-5A6F-74E7F68325B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61127" y="0"/>
            <a:ext cx="6069745" cy="686093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1F5B223-7FC0-F22A-AABD-DA1AC7658D90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492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66EC4B-3F46-F66B-0347-B67EB0ADE4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80" y="-1"/>
            <a:ext cx="10539239" cy="68580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24DB9C7-EFB3-4E3E-C3FF-5E70822709BA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705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14B5AE-22B0-906E-3FF6-A1EE468F44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029115"/>
            <a:ext cx="12192000" cy="47997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D808572-AF8B-D9EE-E026-26C792188215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5093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F6C6A9-DE92-19B1-1CAE-BCD672BFAA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8458B9F-780D-406F-C3C8-1757DDCD3C65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607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F5892F-8D49-6BF3-2C38-4ADB150010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34082"/>
            <a:ext cx="12192000" cy="558983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6ABB19C-086B-5949-E5C7-699B5B8775C1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3463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5CDC2-9E9C-527A-46F7-554F59316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BC4A933-95F4-69BA-B72F-D92317E4ADCC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UNPACK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STORY</a:t>
            </a:r>
          </a:p>
        </p:txBody>
      </p:sp>
    </p:spTree>
    <p:extLst>
      <p:ext uri="{BB962C8B-B14F-4D97-AF65-F5344CB8AC3E}">
        <p14:creationId xmlns:p14="http://schemas.microsoft.com/office/powerpoint/2010/main" val="40890368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04069-A045-B6D1-B257-42D5AFBA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D923470-F0C2-290D-EBE6-754804D3A260}"/>
              </a:ext>
            </a:extLst>
          </p:cNvPr>
          <p:cNvSpPr/>
          <p:nvPr/>
        </p:nvSpPr>
        <p:spPr>
          <a:xfrm>
            <a:off x="-179207" y="464838"/>
            <a:ext cx="3543509" cy="440037"/>
          </a:xfrm>
          <a:prstGeom prst="roundRect">
            <a:avLst/>
          </a:prstGeom>
          <a:solidFill>
            <a:srgbClr val="E86D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924768B-37D7-6E06-CE78-111C442B1DAE}"/>
              </a:ext>
            </a:extLst>
          </p:cNvPr>
          <p:cNvSpPr txBox="1">
            <a:spLocks/>
          </p:cNvSpPr>
          <p:nvPr/>
        </p:nvSpPr>
        <p:spPr>
          <a:xfrm>
            <a:off x="769972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CHARACTER CARDS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04734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E2E108-89D9-B000-398F-003BCE734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2702B3-BF3C-60FC-7D49-DD354F577940}"/>
              </a:ext>
            </a:extLst>
          </p:cNvPr>
          <p:cNvSpPr/>
          <p:nvPr/>
        </p:nvSpPr>
        <p:spPr>
          <a:xfrm>
            <a:off x="-2655836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6B131C-9231-183B-052B-97F78AC3A003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MEMORY VERSE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653D63-0DCE-645E-D20A-D77A2CEF764B}"/>
              </a:ext>
            </a:extLst>
          </p:cNvPr>
          <p:cNvSpPr txBox="1"/>
          <p:nvPr/>
        </p:nvSpPr>
        <p:spPr>
          <a:xfrm>
            <a:off x="5383871" y="4703463"/>
            <a:ext cx="668546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“By this all will know that you are My disciples, if you have </a:t>
            </a:r>
          </a:p>
          <a:p>
            <a:pPr algn="r"/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love for one another.” </a:t>
            </a:r>
          </a:p>
          <a:p>
            <a:pPr algn="r"/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John 13:35</a:t>
            </a:r>
            <a:endParaRPr lang="en-AU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305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41D079-DFE8-7C28-2BDD-5791D8714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0B061518-C2A1-D2B4-8045-D184E2A2F8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357C8A4-9FFB-A58E-C2D7-62EBF9476C17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3A7F471-8D6A-88A8-DA37-98ACB4A24D0D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0308EA-31F0-1675-4394-690CB31756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277" y="65524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957FF5"/>
                </a:solidFill>
                <a:latin typeface="Century Gothic" panose="020B0502020202020204" pitchFamily="34" charset="0"/>
              </a:rPr>
              <a:t>The Lord’s Prayer</a:t>
            </a:r>
            <a:endParaRPr lang="en-AU" sz="2400" dirty="0">
              <a:solidFill>
                <a:srgbClr val="957FF5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3" name="The Lords Prayer (Master 1)">
            <a:hlinkClick r:id="" action="ppaction://media"/>
            <a:extLst>
              <a:ext uri="{FF2B5EF4-FFF2-40B4-BE49-F238E27FC236}">
                <a16:creationId xmlns:a16="http://schemas.microsoft.com/office/drawing/2014/main" id="{1D6BD403-096F-1D8F-F4DD-EB023586CC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211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92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F4CC3-A227-514F-9D9E-3CEAD02C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278CA5-BE21-30E3-A814-263D233E5A27}"/>
              </a:ext>
            </a:extLst>
          </p:cNvPr>
          <p:cNvSpPr/>
          <p:nvPr/>
        </p:nvSpPr>
        <p:spPr>
          <a:xfrm>
            <a:off x="-2250091" y="447585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928BE8-C8DA-E1F7-BA9E-9574CF24258C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SCRIPTURE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F0714-52EB-BDF7-1E55-EB230CBE7648}"/>
              </a:ext>
            </a:extLst>
          </p:cNvPr>
          <p:cNvSpPr txBox="1">
            <a:spLocks/>
          </p:cNvSpPr>
          <p:nvPr/>
        </p:nvSpPr>
        <p:spPr>
          <a:xfrm>
            <a:off x="88729" y="6465278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"John 13:35" music by Rosie Smith, copyright © 2026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D3D195A-970E-1657-4E18-04ED4D172206}"/>
              </a:ext>
            </a:extLst>
          </p:cNvPr>
          <p:cNvSpPr txBox="1">
            <a:spLocks/>
          </p:cNvSpPr>
          <p:nvPr/>
        </p:nvSpPr>
        <p:spPr>
          <a:xfrm>
            <a:off x="1188114" y="2158667"/>
            <a:ext cx="6591611" cy="3495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By this all will know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hat you are My disciples,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 you 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ave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love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F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or one another.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John 13 verse 35.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C42FFB-A6D8-62FF-D494-5917BC577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12032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39C7B"/>
                </a:solidFill>
                <a:effectLst/>
                <a:latin typeface="Century Gothic" panose="020B0502020202020204" pitchFamily="34" charset="0"/>
              </a:rPr>
              <a:t>John 13:35</a:t>
            </a:r>
            <a:endParaRPr lang="en-AU" sz="2400" dirty="0">
              <a:solidFill>
                <a:srgbClr val="639C7B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3" name="3.11 John 13-35 (Master)">
            <a:hlinkClick r:id="" action="ppaction://media"/>
            <a:extLst>
              <a:ext uri="{FF2B5EF4-FFF2-40B4-BE49-F238E27FC236}">
                <a16:creationId xmlns:a16="http://schemas.microsoft.com/office/drawing/2014/main" id="{A1BA7C90-993E-01F1-B670-0ACFB28188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2378177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55C70-3538-CDF9-CA9E-730D3629D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1E72F7F-909D-A302-039A-2FC76AA92DA3}"/>
              </a:ext>
            </a:extLst>
          </p:cNvPr>
          <p:cNvSpPr/>
          <p:nvPr/>
        </p:nvSpPr>
        <p:spPr>
          <a:xfrm>
            <a:off x="991039" y="1447810"/>
            <a:ext cx="5104961" cy="384988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CRAFT</a:t>
            </a:r>
          </a:p>
        </p:txBody>
      </p:sp>
    </p:spTree>
    <p:extLst>
      <p:ext uri="{BB962C8B-B14F-4D97-AF65-F5344CB8AC3E}">
        <p14:creationId xmlns:p14="http://schemas.microsoft.com/office/powerpoint/2010/main" val="32817118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96CB52-1860-065C-4298-DA600A719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F2BD647-DF74-A9C3-3317-CB2270C189A7}"/>
              </a:ext>
            </a:extLst>
          </p:cNvPr>
          <p:cNvSpPr/>
          <p:nvPr/>
        </p:nvSpPr>
        <p:spPr>
          <a:xfrm>
            <a:off x="991039" y="1447810"/>
            <a:ext cx="5104961" cy="384988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CRAFT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785823-BC38-EA0B-589E-7853EE8511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563" y="509187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92D050"/>
                </a:solidFill>
                <a:latin typeface="Century Gothic" panose="020B0502020202020204" pitchFamily="34" charset="0"/>
              </a:rPr>
              <a:t>The Lord’s Prayer</a:t>
            </a:r>
            <a:endParaRPr lang="en-AU" sz="2400" dirty="0">
              <a:solidFill>
                <a:srgbClr val="92D050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3" name="The Lords Prayer (Master 1)">
            <a:hlinkClick r:id="" action="ppaction://media"/>
            <a:extLst>
              <a:ext uri="{FF2B5EF4-FFF2-40B4-BE49-F238E27FC236}">
                <a16:creationId xmlns:a16="http://schemas.microsoft.com/office/drawing/2014/main" id="{AF2F41D7-D64F-F490-29EA-38744E8C07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322806"/>
            <a:ext cx="812800" cy="8128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CBB24DA-8680-D51A-F40C-3DE3B1475B0B}"/>
              </a:ext>
            </a:extLst>
          </p:cNvPr>
          <p:cNvSpPr txBox="1">
            <a:spLocks/>
          </p:cNvSpPr>
          <p:nvPr/>
        </p:nvSpPr>
        <p:spPr>
          <a:xfrm>
            <a:off x="-440064" y="6535194"/>
            <a:ext cx="7967165" cy="2989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"The Lord's Prayer" by Leanne Erickson, copyright © 2018 Leeann Erickson.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64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CHALLENGE</a:t>
            </a:r>
          </a:p>
        </p:txBody>
      </p:sp>
    </p:spTree>
    <p:extLst>
      <p:ext uri="{BB962C8B-B14F-4D97-AF65-F5344CB8AC3E}">
        <p14:creationId xmlns:p14="http://schemas.microsoft.com/office/powerpoint/2010/main" val="4275168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9A7C05-872E-B60C-E4F9-05863459F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5860C57-1E83-1F3B-7FFC-A46220D36A7D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AD85DD8-3EDA-C098-9920-6EE9931D8F5D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CA3CCF-0BED-3474-6C75-CBED37090D09}"/>
              </a:ext>
            </a:extLst>
          </p:cNvPr>
          <p:cNvSpPr txBox="1"/>
          <p:nvPr/>
        </p:nvSpPr>
        <p:spPr>
          <a:xfrm>
            <a:off x="938017" y="1751617"/>
            <a:ext cx="6945895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teaches me and nurtures my faith so that I can grow as His disciple.</a:t>
            </a:r>
            <a:endParaRPr kumimoji="0" lang="en-AU" sz="5300" b="0" i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3670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A4F44F-892A-AAF6-2A8E-02F2F5120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85E3E08-BA12-3F53-59FB-15E2B59D6D7B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799ED2F-A788-E391-3D1D-90DCFA72886B}"/>
              </a:ext>
            </a:extLst>
          </p:cNvPr>
          <p:cNvSpPr/>
          <p:nvPr/>
        </p:nvSpPr>
        <p:spPr>
          <a:xfrm>
            <a:off x="1459720" y="1504057"/>
            <a:ext cx="4538308" cy="3849886"/>
          </a:xfrm>
          <a:prstGeom prst="roundRect">
            <a:avLst/>
          </a:prstGeom>
          <a:solidFill>
            <a:srgbClr val="D298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PRAYER</a:t>
            </a:r>
          </a:p>
        </p:txBody>
      </p:sp>
    </p:spTree>
    <p:extLst>
      <p:ext uri="{BB962C8B-B14F-4D97-AF65-F5344CB8AC3E}">
        <p14:creationId xmlns:p14="http://schemas.microsoft.com/office/powerpoint/2010/main" val="2795091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5E395B-BFE2-DB3F-2C5D-0F37FB9BF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597E2855-C01D-8B36-AD63-B69D258D91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73D80B3-637F-7A8A-E524-19B14ECE5FB3}"/>
              </a:ext>
            </a:extLst>
          </p:cNvPr>
          <p:cNvSpPr txBox="1">
            <a:spLocks/>
          </p:cNvSpPr>
          <p:nvPr/>
        </p:nvSpPr>
        <p:spPr>
          <a:xfrm>
            <a:off x="1144947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9654DB1-5322-691D-45D9-666B6579CCE3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  <p:pic>
        <p:nvPicPr>
          <p:cNvPr id="2" name="Books of the Bible">
            <a:hlinkClick r:id="" action="ppaction://media"/>
            <a:extLst>
              <a:ext uri="{FF2B5EF4-FFF2-40B4-BE49-F238E27FC236}">
                <a16:creationId xmlns:a16="http://schemas.microsoft.com/office/drawing/2014/main" id="{D3AD49BE-A432-60AE-9EF7-E859FB923D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1588"/>
            <a:ext cx="812800" cy="8128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8BBE0EC-5B44-6570-E9D4-A176992AAF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277" y="661162"/>
            <a:ext cx="3825299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957FF4"/>
                </a:solidFill>
                <a:latin typeface="Century Gothic" panose="020B0502020202020204" pitchFamily="34" charset="0"/>
              </a:rPr>
              <a:t>Books of the Bible</a:t>
            </a:r>
            <a:endParaRPr lang="en-AU" sz="2400" dirty="0">
              <a:solidFill>
                <a:srgbClr val="957FF4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10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CAE17-5F02-3DD3-6C39-EDF95CB1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32650C-D08B-EBD4-BF33-02D1D1B7D40C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5E31D1-3AC0-AF77-70A8-8BD6F1452DDF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76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B8C69B-3E01-A641-5F32-1C43F03E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DAA9-61E8-6263-1652-CDE32417F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Alive in Jesus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F7F47E6-24A5-E535-4C89-9A9C3C64A16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8B9279-169B-3ED1-84C1-DC3D0AF9EA2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B70-2F13-162D-5356-0347630FFAC5}"/>
              </a:ext>
            </a:extLst>
          </p:cNvPr>
          <p:cNvSpPr txBox="1">
            <a:spLocks/>
          </p:cNvSpPr>
          <p:nvPr/>
        </p:nvSpPr>
        <p:spPr>
          <a:xfrm>
            <a:off x="885026" y="1730758"/>
            <a:ext cx="8600586" cy="45565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It’s good to see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How are you today?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Let’s have some fun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As we learn about God’s love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And follow in His way.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alive in Jesus.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We’re alive in Jesus.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BB38264-F6DC-622A-5BB1-203D52B31573}"/>
              </a:ext>
            </a:extLst>
          </p:cNvPr>
          <p:cNvSpPr txBox="1">
            <a:spLocks/>
          </p:cNvSpPr>
          <p:nvPr/>
        </p:nvSpPr>
        <p:spPr>
          <a:xfrm>
            <a:off x="469827" y="6502277"/>
            <a:ext cx="9125413" cy="331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"Alive in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Alive in Jesus">
            <a:hlinkClick r:id="" action="ppaction://media"/>
            <a:extLst>
              <a:ext uri="{FF2B5EF4-FFF2-40B4-BE49-F238E27FC236}">
                <a16:creationId xmlns:a16="http://schemas.microsoft.com/office/drawing/2014/main" id="{AC488773-7A7B-FCAD-E1DA-611981230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7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AA5668-7736-8DBF-162B-5E7FC8F9D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4F9B7-3452-2B5F-FB41-962864464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941910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Missionary, Missionary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993A9FE-8FDB-4BDF-5B56-BC958D0E92E7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0E0D0C-972F-03ED-B74A-D052F3AE702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CC438D2-EF5B-C890-1179-45E2BEDA9761}"/>
              </a:ext>
            </a:extLst>
          </p:cNvPr>
          <p:cNvSpPr txBox="1">
            <a:spLocks/>
          </p:cNvSpPr>
          <p:nvPr/>
        </p:nvSpPr>
        <p:spPr>
          <a:xfrm>
            <a:off x="586083" y="1417721"/>
            <a:ext cx="7995138" cy="50845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Some people far away don’t yet know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That our Lord Jesus loves them so.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*Missionary, Missionary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, will you go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To bring them the good news of Jesus?</a:t>
            </a: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*Doctor, Doctor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*Teacher, Teacher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*Pastor, Pastor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*Farmer, Farmer,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*Builder, Builder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To bring them the good news of Jesus?</a:t>
            </a:r>
          </a:p>
        </p:txBody>
      </p:sp>
      <p:pic>
        <p:nvPicPr>
          <p:cNvPr id="7" name="Missionary, Missionary (Master 4)">
            <a:hlinkClick r:id="" action="ppaction://media"/>
            <a:extLst>
              <a:ext uri="{FF2B5EF4-FFF2-40B4-BE49-F238E27FC236}">
                <a16:creationId xmlns:a16="http://schemas.microsoft.com/office/drawing/2014/main" id="{A1EEE978-124D-ECBD-0423-FE8842DEEF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C9844B9-C745-9A66-7B34-F351DB05EA24}"/>
              </a:ext>
            </a:extLst>
          </p:cNvPr>
          <p:cNvSpPr txBox="1">
            <a:spLocks/>
          </p:cNvSpPr>
          <p:nvPr/>
        </p:nvSpPr>
        <p:spPr>
          <a:xfrm>
            <a:off x="-348880" y="6538051"/>
            <a:ext cx="9125413" cy="331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"Missionary, Missionary" by Rosie, copyright © 2024 General Conference Corporation® of Seventh-day Adventists. Smith</a:t>
            </a:r>
            <a:endParaRPr lang="en-US" sz="800" dirty="0">
              <a:solidFill>
                <a:prstClr val="black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59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03DD16-639F-0F65-CF7A-EBEB1BD09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ECA0D-5174-D256-4422-E2B2E5AC8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44A5C"/>
                </a:solidFill>
                <a:latin typeface="Century Gothic" panose="020B0502020202020204" pitchFamily="34" charset="0"/>
              </a:rPr>
              <a:t>The Lord’s Prayer</a:t>
            </a:r>
            <a:endParaRPr lang="en-AU" sz="2400" dirty="0">
              <a:solidFill>
                <a:srgbClr val="D34B5D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E632E36-B4C7-039A-DEEE-CD8768EAA5C4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1B0ABC5-104F-C2C3-30DB-4CE45670FFFA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C0316A-355A-0EB6-CC0B-37F069D1DF3B}"/>
              </a:ext>
            </a:extLst>
          </p:cNvPr>
          <p:cNvSpPr txBox="1">
            <a:spLocks/>
          </p:cNvSpPr>
          <p:nvPr/>
        </p:nvSpPr>
        <p:spPr>
          <a:xfrm>
            <a:off x="817563" y="2165463"/>
            <a:ext cx="6609149" cy="3501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Our Father in heaven,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Hallowed be Thy name.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Thy kingdom come,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Thy will be done on earth,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As it is in heaven.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The Lords Prayer (Master 1)">
            <a:hlinkClick r:id="" action="ppaction://media"/>
            <a:extLst>
              <a:ext uri="{FF2B5EF4-FFF2-40B4-BE49-F238E27FC236}">
                <a16:creationId xmlns:a16="http://schemas.microsoft.com/office/drawing/2014/main" id="{CCF318E0-50D7-371B-FE0D-9FBF6A0E58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211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495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EB7CF9-22AC-E3AD-3263-D2D1D5A50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4DD6D-FD57-BD5C-6A04-64A748BC38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44A5C"/>
                </a:solidFill>
                <a:latin typeface="Century Gothic" panose="020B0502020202020204" pitchFamily="34" charset="0"/>
              </a:rPr>
              <a:t>The Lord’s Prayer</a:t>
            </a:r>
            <a:endParaRPr lang="en-AU" sz="2400" dirty="0">
              <a:solidFill>
                <a:srgbClr val="D34B5D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1679EC9-8546-4797-8B12-B40AF510BFB0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409A17-3CB7-4788-EE62-3057DC1D888E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C51DAB0-453A-D9FE-0E5B-ADAE9CAE8E83}"/>
              </a:ext>
            </a:extLst>
          </p:cNvPr>
          <p:cNvSpPr txBox="1">
            <a:spLocks/>
          </p:cNvSpPr>
          <p:nvPr/>
        </p:nvSpPr>
        <p:spPr>
          <a:xfrm>
            <a:off x="847491" y="1934523"/>
            <a:ext cx="7553019" cy="44114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Give us this day o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daily bread,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forgive us as we forgive,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lead us not into temptation,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But deliver us from evil.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Thine is the kingdom, the power, And the glory, forever and ever, Amen, amen.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39364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883</Words>
  <Application>Microsoft Macintosh PowerPoint</Application>
  <PresentationFormat>Widescreen</PresentationFormat>
  <Paragraphs>197</Paragraphs>
  <Slides>36</Slides>
  <Notes>3</Notes>
  <HiddenSlides>0</HiddenSlides>
  <MMClips>10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Aptos</vt:lpstr>
      <vt:lpstr>Aptos Display</vt:lpstr>
      <vt:lpstr>Arial</vt:lpstr>
      <vt:lpstr>Century Gothic</vt:lpstr>
      <vt:lpstr>Helvetica</vt:lpstr>
      <vt:lpstr>1_Office Theme</vt:lpstr>
      <vt:lpstr>Office Theme</vt:lpstr>
      <vt:lpstr>PowerPoint Presentation</vt:lpstr>
      <vt:lpstr>PowerPoint Presentation</vt:lpstr>
      <vt:lpstr>The Lord’s Prayer</vt:lpstr>
      <vt:lpstr>Books of the Bible</vt:lpstr>
      <vt:lpstr>PowerPoint Presentation</vt:lpstr>
      <vt:lpstr>Alive in Jesus</vt:lpstr>
      <vt:lpstr>Missionary, Missionary</vt:lpstr>
      <vt:lpstr>The Lord’s Prayer</vt:lpstr>
      <vt:lpstr>The Lord’s Prayer</vt:lpstr>
      <vt:lpstr>The Lord’s Prayer</vt:lpstr>
      <vt:lpstr>The Lord’s Prayer</vt:lpstr>
      <vt:lpstr>PowerPoint Presentation</vt:lpstr>
      <vt:lpstr>PowerPoint Presentation</vt:lpstr>
      <vt:lpstr>Thank You, Jesus</vt:lpstr>
      <vt:lpstr>PowerPoint Presentation</vt:lpstr>
      <vt:lpstr>Visitor Song</vt:lpstr>
      <vt:lpstr>Happy Birthday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John 13:35</vt:lpstr>
      <vt:lpstr>PowerPoint Presentation</vt:lpstr>
      <vt:lpstr>PowerPoint Presentation</vt:lpstr>
      <vt:lpstr>The Lord’s Prayer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Apaza Romero, Fany</dc:creator>
  <cp:lastModifiedBy>Apaza Romero, Fany</cp:lastModifiedBy>
  <cp:revision>21</cp:revision>
  <dcterms:created xsi:type="dcterms:W3CDTF">2025-11-10T16:37:45Z</dcterms:created>
  <dcterms:modified xsi:type="dcterms:W3CDTF">2026-05-21T16:59:08Z</dcterms:modified>
</cp:coreProperties>
</file>